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298" r:id="rId18"/>
    <p:sldId id="299" r:id="rId19"/>
    <p:sldId id="338" r:id="rId20"/>
    <p:sldId id="339" r:id="rId21"/>
    <p:sldId id="303" r:id="rId22"/>
    <p:sldId id="340" r:id="rId23"/>
    <p:sldId id="341" r:id="rId24"/>
    <p:sldId id="343" r:id="rId25"/>
    <p:sldId id="344" r:id="rId26"/>
    <p:sldId id="342" r:id="rId27"/>
    <p:sldId id="263" r:id="rId28"/>
    <p:sldId id="277" r:id="rId29"/>
    <p:sldId id="280" r:id="rId30"/>
    <p:sldId id="283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1" autoAdjust="0"/>
    <p:restoredTop sz="96197"/>
  </p:normalViewPr>
  <p:slideViewPr>
    <p:cSldViewPr snapToGrid="0" showGuides="1">
      <p:cViewPr>
        <p:scale>
          <a:sx n="125" d="100"/>
          <a:sy n="125" d="100"/>
        </p:scale>
        <p:origin x="48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2023. 8. 31.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36530" y="4967100"/>
            <a:ext cx="951895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(230831)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5" name="Picture 9" descr="C:\Users\user\Desktop\KakaoTalk_20230810_013010491_02.jpg">
            <a:extLst>
              <a:ext uri="{FF2B5EF4-FFF2-40B4-BE49-F238E27FC236}">
                <a16:creationId xmlns:a16="http://schemas.microsoft.com/office/drawing/2014/main" id="{886E3395-2DCF-F561-20F2-8692D827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2466260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user\Desktop\KakaoTalk_20230810_013010491_01.jpg">
            <a:extLst>
              <a:ext uri="{FF2B5EF4-FFF2-40B4-BE49-F238E27FC236}">
                <a16:creationId xmlns:a16="http://schemas.microsoft.com/office/drawing/2014/main" id="{3BA6C239-81B1-E8FA-7EA3-D91FA6C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0" y="2470884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등록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96243" y="5035760"/>
            <a:ext cx="52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기존 로컬에서 이미지를 불러오게만 했던 것을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로컬 </a:t>
            </a:r>
            <a:r>
              <a:rPr lang="en-US" altLang="ko-KR" sz="1600" dirty="0">
                <a:sym typeface="Wingdings" pitchFamily="2" charset="2"/>
              </a:rPr>
              <a:t>DB(MONGO DB)</a:t>
            </a:r>
            <a:r>
              <a:rPr lang="ko-KR" altLang="en-US" sz="1600" dirty="0">
                <a:sym typeface="Wingdings" pitchFamily="2" charset="2"/>
              </a:rPr>
              <a:t>와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연동하여 상품 정보를 관리 가능하게 구현 </a:t>
            </a:r>
            <a:endParaRPr lang="en-US" altLang="ko-KR" sz="16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7CB804-7C9F-8AF1-61E8-BEFE2B20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75"/>
            <a:ext cx="7772400" cy="179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B42AA1-8851-601A-E446-6E2FF1D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07381"/>
            <a:ext cx="7772400" cy="16432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DBDC88-B9F5-732D-C859-689FE8E6CD1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4038600" y="2049436"/>
            <a:ext cx="0" cy="5579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D1F3614-4F43-4303-AF7B-58B136BE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8" y="2111410"/>
            <a:ext cx="5937260" cy="4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34529" y="5174909"/>
            <a:ext cx="523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관리 페이지 구현을 통해 상품 정보 등록 가능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200" b="1" dirty="0">
                <a:sym typeface="Wingdings" pitchFamily="2" charset="2"/>
              </a:rPr>
              <a:t>특이 사항</a:t>
            </a:r>
            <a:r>
              <a:rPr lang="en-US" altLang="ko-KR" sz="1200" b="1" dirty="0">
                <a:sym typeface="Wingdings" pitchFamily="2" charset="2"/>
              </a:rPr>
              <a:t>:</a:t>
            </a:r>
            <a:r>
              <a:rPr lang="ko-KR" altLang="en-US" sz="1200" b="1" dirty="0">
                <a:sym typeface="Wingdings" pitchFamily="2" charset="2"/>
              </a:rPr>
              <a:t> 태그는 쉼표로 다중 등록 가능</a:t>
            </a:r>
            <a:endParaRPr lang="en-US" altLang="ko-KR" sz="1200" b="1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092F8-ADBA-B900-C29C-60E3443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674"/>
            <a:ext cx="5397914" cy="2962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A49401-2C07-AE26-045C-301C1949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7" y="943825"/>
            <a:ext cx="6188765" cy="298974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B5F5A4-987D-5335-1612-AB47896591DC}"/>
              </a:ext>
            </a:extLst>
          </p:cNvPr>
          <p:cNvGrpSpPr/>
          <p:nvPr/>
        </p:nvGrpSpPr>
        <p:grpSpPr>
          <a:xfrm>
            <a:off x="7551207" y="2101220"/>
            <a:ext cx="4640793" cy="2790000"/>
            <a:chOff x="7551207" y="2101220"/>
            <a:chExt cx="4640793" cy="279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A4EB8F-4778-505E-A4CF-E5F63285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207" y="2101220"/>
              <a:ext cx="4640793" cy="27900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E00307DD-79B4-A698-9CF7-68064CA91173}"/>
                </a:ext>
              </a:extLst>
            </p:cNvPr>
            <p:cNvSpPr/>
            <p:nvPr/>
          </p:nvSpPr>
          <p:spPr>
            <a:xfrm>
              <a:off x="8081122" y="4526465"/>
              <a:ext cx="766468" cy="1816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2C9EE8-5F55-1FCB-FB38-3C656DC4E0F9}"/>
              </a:ext>
            </a:extLst>
          </p:cNvPr>
          <p:cNvSpPr txBox="1"/>
          <p:nvPr/>
        </p:nvSpPr>
        <p:spPr>
          <a:xfrm>
            <a:off x="6240091" y="5174909"/>
            <a:ext cx="52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성공적인 </a:t>
            </a:r>
            <a:r>
              <a:rPr lang="en-US" altLang="ko-KR" sz="1600" dirty="0">
                <a:sym typeface="Wingdings" pitchFamily="2" charset="2"/>
              </a:rPr>
              <a:t>DB </a:t>
            </a:r>
            <a:r>
              <a:rPr lang="ko-KR" altLang="en-US" sz="1600" dirty="0">
                <a:sym typeface="Wingdings" pitchFamily="2" charset="2"/>
              </a:rPr>
              <a:t>검색 결과 반환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AFF0DA2-4A14-735A-8CA7-8A2EEA4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33581"/>
            <a:ext cx="6502400" cy="30812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689546" y="6035277"/>
            <a:ext cx="681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ym typeface="Wingdings" pitchFamily="2" charset="2"/>
              </a:rPr>
              <a:t>NAVER Shopping API </a:t>
            </a:r>
            <a:r>
              <a:rPr lang="ko-KR" altLang="en-US" sz="1600" dirty="0">
                <a:sym typeface="Wingdings" pitchFamily="2" charset="2"/>
              </a:rPr>
              <a:t>연동 및 </a:t>
            </a:r>
            <a:r>
              <a:rPr lang="ko-KR" altLang="en-US" sz="1600" dirty="0" err="1">
                <a:sym typeface="Wingdings" pitchFamily="2" charset="2"/>
              </a:rPr>
              <a:t>프론트엔드</a:t>
            </a:r>
            <a:r>
              <a:rPr lang="ko-KR" altLang="en-US" sz="1600" dirty="0">
                <a:sym typeface="Wingdings" pitchFamily="2" charset="2"/>
              </a:rPr>
              <a:t> 연결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페이지 구현</a:t>
            </a:r>
            <a:r>
              <a:rPr lang="en-US" altLang="ko-KR" sz="1600" dirty="0"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200" b="1" dirty="0">
                <a:sym typeface="Wingdings" pitchFamily="2" charset="2"/>
              </a:rPr>
              <a:t>API </a:t>
            </a:r>
            <a:r>
              <a:rPr lang="ko-KR" altLang="en-US" sz="1200" b="1" dirty="0">
                <a:sym typeface="Wingdings" pitchFamily="2" charset="2"/>
              </a:rPr>
              <a:t>검색 결과</a:t>
            </a:r>
            <a:r>
              <a:rPr lang="en-US" altLang="ko-KR" sz="1200" b="1" dirty="0">
                <a:sym typeface="Wingdings" pitchFamily="2" charset="2"/>
              </a:rPr>
              <a:t>(</a:t>
            </a:r>
            <a:r>
              <a:rPr lang="ko-KR" altLang="en-US" sz="1200" b="1" dirty="0">
                <a:sym typeface="Wingdings" pitchFamily="2" charset="2"/>
              </a:rPr>
              <a:t>구매처 이동</a:t>
            </a:r>
            <a:r>
              <a:rPr lang="en-US" altLang="ko-KR" sz="1200" b="1" dirty="0">
                <a:sym typeface="Wingdings" pitchFamily="2" charset="2"/>
              </a:rPr>
              <a:t>,</a:t>
            </a:r>
            <a:r>
              <a:rPr lang="ko-KR" altLang="en-US" sz="1200" b="1" dirty="0">
                <a:sym typeface="Wingdings" pitchFamily="2" charset="2"/>
              </a:rPr>
              <a:t> 옷장 추가 기능 삽입</a:t>
            </a:r>
            <a:r>
              <a:rPr lang="en-US" altLang="ko-KR" sz="1200" b="1" dirty="0">
                <a:sym typeface="Wingdings" pitchFamily="2" charset="2"/>
              </a:rPr>
              <a:t>)</a:t>
            </a:r>
            <a:endParaRPr lang="en-US" altLang="ko-KR" sz="1050" b="1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4C4435-3A04-2250-820D-78E55E3D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7"/>
            <a:ext cx="6135043" cy="1991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453199-F771-5FB0-7690-342339DD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38"/>
            <a:ext cx="6135043" cy="2941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C08E38-F2DD-DB34-8AFD-4A8359F63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43" y="1141701"/>
            <a:ext cx="6056957" cy="4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0" y="620894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검색 결과창에서 </a:t>
            </a:r>
            <a:r>
              <a:rPr lang="en-US" altLang="ko-KR" sz="1600" dirty="0">
                <a:sym typeface="Wingdings" pitchFamily="2" charset="2"/>
              </a:rPr>
              <a:t>＂</a:t>
            </a:r>
            <a:r>
              <a:rPr lang="ko-KR" altLang="en-US" sz="1600" dirty="0" err="1">
                <a:sym typeface="Wingdings" pitchFamily="2" charset="2"/>
              </a:rPr>
              <a:t>스톤아일랜드</a:t>
            </a:r>
            <a:r>
              <a:rPr lang="en-US" altLang="ko-KR" sz="1600" dirty="0">
                <a:sym typeface="Wingdings" pitchFamily="2" charset="2"/>
              </a:rPr>
              <a:t>”</a:t>
            </a:r>
            <a:r>
              <a:rPr lang="ko-KR" altLang="en-US" sz="1600" dirty="0">
                <a:sym typeface="Wingdings" pitchFamily="2" charset="2"/>
              </a:rPr>
              <a:t> 검색어에 대한 </a:t>
            </a:r>
            <a:r>
              <a:rPr lang="en-US" altLang="ko-KR" sz="1600" dirty="0" err="1">
                <a:sym typeface="Wingdings" pitchFamily="2" charset="2"/>
              </a:rPr>
              <a:t>LocalSearch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결과와 </a:t>
            </a:r>
            <a:r>
              <a:rPr lang="en-US" altLang="ko-KR" sz="1600" dirty="0" err="1">
                <a:sym typeface="Wingdings" pitchFamily="2" charset="2"/>
              </a:rPr>
              <a:t>APISearch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결과를 각각 출력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84ED9-89DA-BCC2-7703-6270837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10" y="310503"/>
            <a:ext cx="7983380" cy="554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38CB3-39EE-8149-0AC4-5326149D33AF}"/>
              </a:ext>
            </a:extLst>
          </p:cNvPr>
          <p:cNvSpPr txBox="1"/>
          <p:nvPr/>
        </p:nvSpPr>
        <p:spPr>
          <a:xfrm>
            <a:off x="3215243" y="2296500"/>
            <a:ext cx="57615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500" dirty="0">
                <a:solidFill>
                  <a:srgbClr val="FF0000"/>
                </a:solidFill>
              </a:rPr>
              <a:t>Local Results Zone</a:t>
            </a:r>
            <a:endParaRPr kumimoji="1" lang="ko-Kore-KR" altLang="en-US" sz="4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D6DC5-3DC9-003D-C716-DF65B24A472D}"/>
              </a:ext>
            </a:extLst>
          </p:cNvPr>
          <p:cNvSpPr txBox="1"/>
          <p:nvPr/>
        </p:nvSpPr>
        <p:spPr>
          <a:xfrm>
            <a:off x="3482945" y="4592320"/>
            <a:ext cx="52261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500" dirty="0">
                <a:solidFill>
                  <a:srgbClr val="FF0000"/>
                </a:solidFill>
              </a:rPr>
              <a:t>API Results Zone</a:t>
            </a:r>
            <a:endParaRPr kumimoji="1" lang="ko-Kore-KR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3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377539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기능 구현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Results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1335</Words>
  <Application>Microsoft Macintosh PowerPoint</Application>
  <PresentationFormat>와이드스크린</PresentationFormat>
  <Paragraphs>408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231</cp:revision>
  <dcterms:created xsi:type="dcterms:W3CDTF">2021-10-22T06:13:27Z</dcterms:created>
  <dcterms:modified xsi:type="dcterms:W3CDTF">2023-08-30T19:03:25Z</dcterms:modified>
</cp:coreProperties>
</file>